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CC99"/>
    <a:srgbClr val="663300"/>
    <a:srgbClr val="FF3300"/>
    <a:srgbClr val="0000CC"/>
    <a:srgbClr val="33CC33"/>
    <a:srgbClr val="FFFF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9" autoAdjust="0"/>
    <p:restoredTop sz="94660"/>
  </p:normalViewPr>
  <p:slideViewPr>
    <p:cSldViewPr>
      <p:cViewPr varScale="1">
        <p:scale>
          <a:sx n="60" d="100"/>
          <a:sy n="60" d="100"/>
        </p:scale>
        <p:origin x="-96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E99C7-9275-4F7A-A1C8-E897D03ED2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76F18-384D-4C7F-A702-C0DA3B4EA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BFAEE-7BF6-44AD-8EC2-3198A6E85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FAE35-0DEF-4E2D-B2C9-DBEB98F970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49559-1D73-4348-900F-348F14D5F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4F123-63C9-43F4-BE77-DC7E32DE44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3B583-C22E-4B2D-B6FC-59CDCE590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0C8F-33E6-4F1A-BBF6-90CB7AC2F3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EAC2F-30AD-44F5-B508-C5F7B4F34B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F92DD-78F7-4DDA-BA4A-853B53B55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8A32A-F1FE-480F-81D1-5284BF8F4B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56F7A1-0DD6-4FFA-B0D7-E0DFA6040F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eclipse.rutgers.edu/shared/image.jsp?iid=0138000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pbase.com/alfred_margie/philippines&amp;page=19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181600" y="1138238"/>
            <a:ext cx="3657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Peter Piper picked a peck of pickled peppers;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A peck of pickled peppers Peter Piper picked;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054" name="Picture 6" descr="ECLIPSE Image Number 01380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33400"/>
            <a:ext cx="50292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5334000" y="3200400"/>
            <a:ext cx="3352800" cy="2286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If Peter Piper picked a peck of pickled peppers,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Where's the peck of pickled peppers Peter Piper picked?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2" grpId="1"/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She sells seashells by the seashore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-152400" y="1600200"/>
            <a:ext cx="94488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000" b="1" i="1" dirty="0">
                <a:solidFill>
                  <a:schemeClr val="bg1"/>
                </a:solidFill>
              </a:rPr>
              <a:t>She sells sea shells by the sea shore</a:t>
            </a:r>
            <a:r>
              <a:rPr lang="en-US" sz="3000" b="1" i="1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en-US" sz="3000" b="1" i="1" dirty="0">
              <a:solidFill>
                <a:schemeClr val="bg1"/>
              </a:solidFill>
            </a:endParaRPr>
          </a:p>
          <a:p>
            <a:pPr algn="ctr"/>
            <a:r>
              <a:rPr lang="en-US" sz="3000" b="1" i="1" dirty="0">
                <a:solidFill>
                  <a:schemeClr val="bg1"/>
                </a:solidFill>
              </a:rPr>
              <a:t>And the shells she sells are surely sea </a:t>
            </a:r>
            <a:r>
              <a:rPr lang="en-US" sz="3000" b="1" i="1" dirty="0" smtClean="0">
                <a:solidFill>
                  <a:schemeClr val="bg1"/>
                </a:solidFill>
              </a:rPr>
              <a:t>shells</a:t>
            </a:r>
          </a:p>
          <a:p>
            <a:pPr algn="ctr"/>
            <a:endParaRPr lang="en-US" sz="3000" b="1" i="1" dirty="0" smtClean="0">
              <a:solidFill>
                <a:schemeClr val="bg1"/>
              </a:solidFill>
            </a:endParaRPr>
          </a:p>
          <a:p>
            <a:pPr algn="ctr"/>
            <a:r>
              <a:rPr lang="en-US" sz="3000" b="1" i="1" dirty="0" smtClean="0">
                <a:solidFill>
                  <a:schemeClr val="bg1"/>
                </a:solidFill>
              </a:rPr>
              <a:t>Since </a:t>
            </a:r>
            <a:r>
              <a:rPr lang="en-US" sz="3000" b="1" i="1" dirty="0">
                <a:solidFill>
                  <a:schemeClr val="bg1"/>
                </a:solidFill>
              </a:rPr>
              <a:t>she sells shells by the sea shore</a:t>
            </a:r>
            <a:r>
              <a:rPr lang="en-US" sz="3000" b="1" i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sz="3000" b="1" i="1" dirty="0">
              <a:solidFill>
                <a:schemeClr val="bg1"/>
              </a:solidFill>
            </a:endParaRPr>
          </a:p>
          <a:p>
            <a:pPr algn="ctr"/>
            <a:r>
              <a:rPr lang="en-US" sz="3000" b="1" i="1" dirty="0">
                <a:solidFill>
                  <a:schemeClr val="bg1"/>
                </a:solidFill>
              </a:rPr>
              <a:t>I'm sure the shells she sells are seashore shells.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2" dur="1230" decel="100000"/>
                                        <p:tgtEl>
                                          <p:spTgt spid="3084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3" dur="1230" decel="100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5" dur="1230" decel="1000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6" grpId="1"/>
      <p:bldP spid="307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3400" y="228600"/>
            <a:ext cx="8229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FFCC99"/>
                </a:solidFill>
              </a:rPr>
              <a:t>How much wood could a woodchuck </a:t>
            </a:r>
            <a:r>
              <a:rPr lang="en-US" sz="2800" dirty="0" smtClean="0">
                <a:solidFill>
                  <a:srgbClr val="FFCC99"/>
                </a:solidFill>
              </a:rPr>
              <a:t>chuck</a:t>
            </a:r>
          </a:p>
          <a:p>
            <a:pPr algn="ctr"/>
            <a:r>
              <a:rPr lang="en-US" sz="2800" dirty="0" smtClean="0">
                <a:solidFill>
                  <a:srgbClr val="FFCC99"/>
                </a:solidFill>
              </a:rPr>
              <a:t>if </a:t>
            </a:r>
            <a:r>
              <a:rPr lang="en-US" sz="2800" dirty="0">
                <a:solidFill>
                  <a:srgbClr val="FFCC99"/>
                </a:solidFill>
              </a:rPr>
              <a:t>a woodchuck could chuck wood?</a:t>
            </a:r>
          </a:p>
          <a:p>
            <a:endParaRPr lang="en-US" sz="2800" dirty="0">
              <a:solidFill>
                <a:srgbClr val="FFCC99"/>
              </a:solidFill>
            </a:endParaRPr>
          </a:p>
        </p:txBody>
      </p:sp>
      <p:pic>
        <p:nvPicPr>
          <p:cNvPr id="4102" name="Picture 6" descr="393359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95400"/>
            <a:ext cx="6087159" cy="41148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28600" y="5638800"/>
            <a:ext cx="861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FFCC99"/>
                </a:solidFill>
              </a:rPr>
              <a:t>He would chuck as much as woodchuck could</a:t>
            </a:r>
            <a:r>
              <a:rPr lang="en-US" sz="2800" dirty="0" smtClean="0">
                <a:solidFill>
                  <a:srgbClr val="FFCC99"/>
                </a:solidFill>
              </a:rPr>
              <a:t>,</a:t>
            </a:r>
          </a:p>
          <a:p>
            <a:pPr algn="ctr"/>
            <a:r>
              <a:rPr lang="en-US" sz="2800" dirty="0" smtClean="0">
                <a:solidFill>
                  <a:srgbClr val="FFCC99"/>
                </a:solidFill>
              </a:rPr>
              <a:t>if </a:t>
            </a:r>
            <a:r>
              <a:rPr lang="en-US" sz="2800" dirty="0">
                <a:solidFill>
                  <a:srgbClr val="FFCC99"/>
                </a:solidFill>
              </a:rPr>
              <a:t>a woodchuck could chuck wood.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uiExpand="1" build="allAtOnce"/>
      <p:bldP spid="41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8600" y="533400"/>
            <a:ext cx="86106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chemeClr val="folHlink"/>
                </a:solidFill>
              </a:rPr>
              <a:t>Fuzzy </a:t>
            </a:r>
            <a:r>
              <a:rPr lang="en-US" sz="2800" dirty="0" err="1">
                <a:solidFill>
                  <a:schemeClr val="folHlink"/>
                </a:solidFill>
              </a:rPr>
              <a:t>Wuzzy</a:t>
            </a:r>
            <a:r>
              <a:rPr lang="en-US" sz="2800" dirty="0">
                <a:solidFill>
                  <a:schemeClr val="folHlink"/>
                </a:solidFill>
              </a:rPr>
              <a:t> was a bear. </a:t>
            </a:r>
          </a:p>
          <a:p>
            <a:pPr algn="ctr"/>
            <a:r>
              <a:rPr lang="en-US" sz="2800" dirty="0">
                <a:solidFill>
                  <a:schemeClr val="folHlink"/>
                </a:solidFill>
              </a:rPr>
              <a:t>Fuzzy </a:t>
            </a:r>
            <a:r>
              <a:rPr lang="en-US" sz="2800" dirty="0" err="1">
                <a:solidFill>
                  <a:schemeClr val="folHlink"/>
                </a:solidFill>
              </a:rPr>
              <a:t>Wuzzy</a:t>
            </a:r>
            <a:r>
              <a:rPr lang="en-US" sz="2800" dirty="0">
                <a:solidFill>
                  <a:schemeClr val="folHlink"/>
                </a:solidFill>
              </a:rPr>
              <a:t> had no hair.</a:t>
            </a: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endParaRPr lang="en-US" sz="2800" dirty="0">
              <a:solidFill>
                <a:schemeClr val="folHlink"/>
              </a:solidFill>
            </a:endParaRPr>
          </a:p>
          <a:p>
            <a:pPr algn="ctr"/>
            <a:r>
              <a:rPr lang="en-US" sz="2800" dirty="0">
                <a:solidFill>
                  <a:schemeClr val="folHlink"/>
                </a:solidFill>
              </a:rPr>
              <a:t>Fuzzy </a:t>
            </a:r>
            <a:r>
              <a:rPr lang="en-US" sz="2800" dirty="0" err="1">
                <a:solidFill>
                  <a:schemeClr val="folHlink"/>
                </a:solidFill>
              </a:rPr>
              <a:t>Wuzzy</a:t>
            </a:r>
            <a:r>
              <a:rPr lang="en-US" sz="2800" dirty="0">
                <a:solidFill>
                  <a:schemeClr val="folHlink"/>
                </a:solidFill>
              </a:rPr>
              <a:t> wasn’t very fuzzy,</a:t>
            </a:r>
          </a:p>
          <a:p>
            <a:pPr algn="ctr"/>
            <a:r>
              <a:rPr lang="en-US" sz="2800" dirty="0">
                <a:solidFill>
                  <a:schemeClr val="folHlink"/>
                </a:solidFill>
              </a:rPr>
              <a:t>Was he?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905000"/>
            <a:ext cx="4838700" cy="36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800"/>
                            </p:stCondLst>
                            <p:childTnLst>
                              <p:par>
                                <p:cTn id="2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80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1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800"/>
                            </p:stCondLst>
                            <p:childTnLst>
                              <p:par>
                                <p:cTn id="4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smart-central.com/Images/stives.jpg"/>
          <p:cNvPicPr>
            <a:picLocks noChangeAspect="1" noChangeArrowheads="1"/>
          </p:cNvPicPr>
          <p:nvPr/>
        </p:nvPicPr>
        <p:blipFill>
          <a:blip r:embed="rId2"/>
          <a:srcRect l="23859" r="33246"/>
          <a:stretch>
            <a:fillRect/>
          </a:stretch>
        </p:blipFill>
        <p:spPr bwMode="auto">
          <a:xfrm>
            <a:off x="152400" y="381000"/>
            <a:ext cx="2743200" cy="6003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051550" y="1020763"/>
            <a:ext cx="286385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"As </a:t>
            </a:r>
            <a:r>
              <a:rPr lang="en-US" sz="2000" b="1" u="sng" dirty="0">
                <a:solidFill>
                  <a:srgbClr val="FFFF00"/>
                </a:solidFill>
              </a:rPr>
              <a:t>I</a:t>
            </a:r>
            <a:r>
              <a:rPr lang="en-US" sz="2000" dirty="0">
                <a:solidFill>
                  <a:srgbClr val="FFFF00"/>
                </a:solidFill>
              </a:rPr>
              <a:t> was going to St. </a:t>
            </a:r>
            <a:r>
              <a:rPr lang="en-US" sz="2000" b="1" u="sng" dirty="0">
                <a:solidFill>
                  <a:srgbClr val="FFFF00"/>
                </a:solidFill>
              </a:rPr>
              <a:t>I</a:t>
            </a:r>
            <a:r>
              <a:rPr lang="en-US" sz="2000" dirty="0">
                <a:solidFill>
                  <a:srgbClr val="FFFF00"/>
                </a:solidFill>
              </a:rPr>
              <a:t>ves,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 </a:t>
            </a:r>
            <a:r>
              <a:rPr lang="en-US" sz="2000" b="1" u="sng" dirty="0">
                <a:solidFill>
                  <a:srgbClr val="FFFF00"/>
                </a:solidFill>
              </a:rPr>
              <a:t>I</a:t>
            </a:r>
            <a:r>
              <a:rPr lang="en-US" sz="2000" dirty="0">
                <a:solidFill>
                  <a:srgbClr val="FFFF00"/>
                </a:solidFill>
              </a:rPr>
              <a:t> met a man with seven w</a:t>
            </a:r>
            <a:r>
              <a:rPr lang="en-US" sz="2000" b="1" u="sng" dirty="0">
                <a:solidFill>
                  <a:srgbClr val="FFFF00"/>
                </a:solidFill>
              </a:rPr>
              <a:t>i</a:t>
            </a:r>
            <a:r>
              <a:rPr lang="en-US" sz="2000" dirty="0">
                <a:solidFill>
                  <a:srgbClr val="FFFF00"/>
                </a:solidFill>
              </a:rPr>
              <a:t>ves, </a:t>
            </a:r>
            <a:br>
              <a:rPr lang="en-US" sz="2000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Every w</a:t>
            </a:r>
            <a:r>
              <a:rPr lang="en-US" sz="2000" b="1" u="sng" dirty="0">
                <a:solidFill>
                  <a:srgbClr val="FFFF00"/>
                </a:solidFill>
              </a:rPr>
              <a:t>i</a:t>
            </a:r>
            <a:r>
              <a:rPr lang="en-US" sz="2000" dirty="0">
                <a:solidFill>
                  <a:srgbClr val="FFFF00"/>
                </a:solidFill>
              </a:rPr>
              <a:t>fe had seven s</a:t>
            </a:r>
            <a:r>
              <a:rPr lang="en-US" sz="2000" b="1" u="sng" dirty="0">
                <a:solidFill>
                  <a:srgbClr val="FFFF00"/>
                </a:solidFill>
              </a:rPr>
              <a:t>a</a:t>
            </a:r>
            <a:r>
              <a:rPr lang="en-US" sz="2000" dirty="0">
                <a:solidFill>
                  <a:srgbClr val="FFFF00"/>
                </a:solidFill>
              </a:rPr>
              <a:t>cks, 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every s</a:t>
            </a:r>
            <a:r>
              <a:rPr lang="en-US" sz="2000" b="1" u="sng" dirty="0">
                <a:solidFill>
                  <a:srgbClr val="FFFF00"/>
                </a:solidFill>
              </a:rPr>
              <a:t>a</a:t>
            </a:r>
            <a:r>
              <a:rPr lang="en-US" sz="2000" dirty="0">
                <a:solidFill>
                  <a:srgbClr val="FFFF00"/>
                </a:solidFill>
              </a:rPr>
              <a:t>ck had seven c</a:t>
            </a:r>
            <a:r>
              <a:rPr lang="en-US" sz="2000" b="1" u="sng" dirty="0">
                <a:solidFill>
                  <a:srgbClr val="FFFF00"/>
                </a:solidFill>
              </a:rPr>
              <a:t>a</a:t>
            </a:r>
            <a:r>
              <a:rPr lang="en-US" sz="2000" dirty="0">
                <a:solidFill>
                  <a:srgbClr val="FFFF00"/>
                </a:solidFill>
              </a:rPr>
              <a:t>ts, </a:t>
            </a:r>
            <a:br>
              <a:rPr lang="en-US" sz="2000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Every c</a:t>
            </a:r>
            <a:r>
              <a:rPr lang="en-US" sz="2000" b="1" u="sng" dirty="0">
                <a:solidFill>
                  <a:srgbClr val="FFFF00"/>
                </a:solidFill>
              </a:rPr>
              <a:t>a</a:t>
            </a:r>
            <a:r>
              <a:rPr lang="en-US" sz="2000" dirty="0">
                <a:solidFill>
                  <a:srgbClr val="FFFF00"/>
                </a:solidFill>
              </a:rPr>
              <a:t>t had seven kittens: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 kittens, c</a:t>
            </a:r>
            <a:r>
              <a:rPr lang="en-US" sz="2000" b="1" u="sng" dirty="0">
                <a:solidFill>
                  <a:srgbClr val="FFFF00"/>
                </a:solidFill>
              </a:rPr>
              <a:t>a</a:t>
            </a:r>
            <a:r>
              <a:rPr lang="en-US" sz="2000" dirty="0">
                <a:solidFill>
                  <a:srgbClr val="FFFF00"/>
                </a:solidFill>
              </a:rPr>
              <a:t>ts, s</a:t>
            </a:r>
            <a:r>
              <a:rPr lang="en-US" sz="2000" b="1" u="sng" dirty="0">
                <a:solidFill>
                  <a:srgbClr val="FFFF00"/>
                </a:solidFill>
              </a:rPr>
              <a:t>a</a:t>
            </a:r>
            <a:r>
              <a:rPr lang="en-US" sz="2000" dirty="0">
                <a:solidFill>
                  <a:srgbClr val="FFFF00"/>
                </a:solidFill>
              </a:rPr>
              <a:t>cks and w</a:t>
            </a:r>
            <a:r>
              <a:rPr lang="en-US" sz="2000" b="1" u="sng" dirty="0">
                <a:solidFill>
                  <a:srgbClr val="FFFF00"/>
                </a:solidFill>
              </a:rPr>
              <a:t>i</a:t>
            </a:r>
            <a:r>
              <a:rPr lang="en-US" sz="2000" dirty="0">
                <a:solidFill>
                  <a:srgbClr val="FFFF00"/>
                </a:solidFill>
              </a:rPr>
              <a:t>ves, </a:t>
            </a:r>
            <a:br>
              <a:rPr lang="en-US" sz="2000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How many were going to St. </a:t>
            </a:r>
            <a:r>
              <a:rPr lang="en-US" sz="2000" b="1" u="sng" dirty="0">
                <a:solidFill>
                  <a:srgbClr val="FFFF00"/>
                </a:solidFill>
              </a:rPr>
              <a:t>I</a:t>
            </a:r>
            <a:r>
              <a:rPr lang="en-US" sz="2000" dirty="0">
                <a:solidFill>
                  <a:srgbClr val="FFFF00"/>
                </a:solidFill>
              </a:rPr>
              <a:t>ves?"</a:t>
            </a:r>
          </a:p>
        </p:txBody>
      </p:sp>
      <p:pic>
        <p:nvPicPr>
          <p:cNvPr id="6150" name="Picture 6" descr="As%20I%20was%20going%20to%20St%20Iv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-6096000"/>
            <a:ext cx="5581650" cy="5638800"/>
          </a:xfrm>
          <a:prstGeom prst="rect">
            <a:avLst/>
          </a:prstGeom>
          <a:noFill/>
        </p:spPr>
      </p:pic>
      <p:pic>
        <p:nvPicPr>
          <p:cNvPr id="3074" name="Picture 2" descr="http://www.smart-central.com/Images/stives.jpg"/>
          <p:cNvPicPr>
            <a:picLocks noChangeAspect="1" noChangeArrowheads="1"/>
          </p:cNvPicPr>
          <p:nvPr/>
        </p:nvPicPr>
        <p:blipFill>
          <a:blip r:embed="rId2"/>
          <a:srcRect l="58413"/>
          <a:stretch>
            <a:fillRect/>
          </a:stretch>
        </p:blipFill>
        <p:spPr bwMode="auto">
          <a:xfrm>
            <a:off x="2362200" y="381000"/>
            <a:ext cx="2659546" cy="6003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www.smart-central.com/Images/stives.jpg"/>
          <p:cNvPicPr>
            <a:picLocks noChangeAspect="1" noChangeArrowheads="1"/>
          </p:cNvPicPr>
          <p:nvPr/>
        </p:nvPicPr>
        <p:blipFill>
          <a:blip r:embed="rId2"/>
          <a:srcRect l="35774" t="45693" r="38012"/>
          <a:stretch>
            <a:fillRect/>
          </a:stretch>
        </p:blipFill>
        <p:spPr bwMode="auto">
          <a:xfrm>
            <a:off x="914400" y="3124200"/>
            <a:ext cx="1676400" cy="3260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2713"/>
            <a:ext cx="7543800" cy="6637337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176338" y="393700"/>
            <a:ext cx="6824817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STORM, </a:t>
            </a:r>
          </a:p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A cacophonous cannonade of thunder,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doesn’t it make you wonder?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blasting buss of blunder,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pitter-patter rain, pouring under,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streets awash like tumult tundra,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lucid lightning flash,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clip-clop heels as people dash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to take cover from the splash,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when grey skies clear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then listen here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in quiet heavens</a:t>
            </a:r>
            <a:b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50" name="Picture 2" descr="http://www.technochitlins.com/archives/rainbow_elam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081" y="371475"/>
            <a:ext cx="8827919" cy="526732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286000" y="5715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doth now appear</a:t>
            </a:r>
            <a:b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 rainbow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1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allAtOnce"/>
      <p:bldP spid="7172" grpId="1" build="allAtOnce"/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128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Slide 1</vt:lpstr>
      <vt:lpstr>Slide 2</vt:lpstr>
      <vt:lpstr>Slide 3</vt:lpstr>
      <vt:lpstr>Slide 4</vt:lpstr>
      <vt:lpstr>Slide 5</vt:lpstr>
      <vt:lpstr>Slide 6</vt:lpstr>
    </vt:vector>
  </TitlesOfParts>
  <Company>Arkansas School for the Deaf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</dc:creator>
  <cp:lastModifiedBy>Lorette Mann-Dale</cp:lastModifiedBy>
  <cp:revision>39</cp:revision>
  <dcterms:created xsi:type="dcterms:W3CDTF">2008-09-03T12:14:38Z</dcterms:created>
  <dcterms:modified xsi:type="dcterms:W3CDTF">2010-09-18T19:13:32Z</dcterms:modified>
</cp:coreProperties>
</file>